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  <p:sldId id="264" r:id="rId9"/>
    <p:sldId id="266" r:id="rId10"/>
    <p:sldId id="267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E2B098-A3FB-BBC3-1E1E-BCB532C1D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CFD48ED-2871-9F41-5927-BD361C39BB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3E55B98-50A3-F7B1-A653-0C08CC621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4D1F-ADCE-4646-891C-7BFE9327D9CE}" type="datetimeFigureOut">
              <a:rPr lang="pl-PL" smtClean="0"/>
              <a:t>05.06.2023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38B68E9-8FDA-04BE-D262-E915A0617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8C47388-DB5C-9AB2-EBC4-A44837116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E8B8-10F1-47A8-A1BA-910740428A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5887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E7EFCA-7351-850D-DA20-554A8D41C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F36A50C-9197-CD23-A107-253F371F8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C375531-C5AE-75F3-0F5B-FDCBF016B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4D1F-ADCE-4646-891C-7BFE9327D9CE}" type="datetimeFigureOut">
              <a:rPr lang="pl-PL" smtClean="0"/>
              <a:t>05.06.2023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CF12DAD-6B52-E69E-568B-6669E44EE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6FC9E31-0D20-E0ED-70B0-2CD4699D5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E8B8-10F1-47A8-A1BA-910740428A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4624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BCAD460F-7A2E-E48A-71CA-ACE76D94E6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8521D38-8962-6319-BD56-EA4667DA1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1E54080-5F09-775D-1C71-7904D6C8B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4D1F-ADCE-4646-891C-7BFE9327D9CE}" type="datetimeFigureOut">
              <a:rPr lang="pl-PL" smtClean="0"/>
              <a:t>05.06.2023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C2EC8A7-E1FA-D32C-3EB1-28D2761AB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D9C9C08-5A2B-FDA2-0D68-D040526F3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E8B8-10F1-47A8-A1BA-910740428A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2748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B709A6-55D3-FDD5-61AC-8E50183C7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95A635-58B4-1ED1-AB1C-3DCCEA97F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552C86F-E5CD-DA52-0C86-5D39AC75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4D1F-ADCE-4646-891C-7BFE9327D9CE}" type="datetimeFigureOut">
              <a:rPr lang="pl-PL" smtClean="0"/>
              <a:t>05.06.2023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E094694-9E3C-D7FF-36B2-73A428D1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973524-0496-1D50-11F3-616A041E1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E8B8-10F1-47A8-A1BA-910740428A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2891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C452AC-26BB-A687-B7E5-7A5C72723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0A8ED60-520E-0192-9287-0B853A6C0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08F635D-376D-9E5C-2340-35A806320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4D1F-ADCE-4646-891C-7BFE9327D9CE}" type="datetimeFigureOut">
              <a:rPr lang="pl-PL" smtClean="0"/>
              <a:t>05.06.2023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9366EC4-B030-A8E0-B70A-4A0942034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66D745F-1D99-AEE9-03B6-F79E06495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E8B8-10F1-47A8-A1BA-910740428A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026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DE4C15-1569-C3CA-5F65-15F928AB8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1EE210-0621-B9DD-6273-AF4B4FAC08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EBA9D53-41E7-73E6-8EDB-612606BF0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1291AA9-DC1F-1F0F-E363-1B0C6C9BA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4D1F-ADCE-4646-891C-7BFE9327D9CE}" type="datetimeFigureOut">
              <a:rPr lang="pl-PL" smtClean="0"/>
              <a:t>05.06.2023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91BFCCB-112C-5CAC-BCC2-6466BFFB6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5208701-671E-A78C-FD96-5E98B058C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E8B8-10F1-47A8-A1BA-910740428A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768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F31682-2B88-7F07-2D5D-5900935DA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6C8A53D-1041-295B-5BA8-D23406C4D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2E0DF54-4261-D913-8B14-071F4A332E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B7E8A87-F3AC-2A4E-3691-7150018F37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9C5785F-5606-34D7-77A7-794A61837A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A3BE8C4-5BCE-7595-CE3E-51FD79C5A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4D1F-ADCE-4646-891C-7BFE9327D9CE}" type="datetimeFigureOut">
              <a:rPr lang="pl-PL" smtClean="0"/>
              <a:t>05.06.2023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6675DF8-7E82-3143-D7CB-D8545B76E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64CD561-14D3-C84E-A58E-5EF015F57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E8B8-10F1-47A8-A1BA-910740428A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3833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6EBD0E-6352-1441-7B78-58DE30DE5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959F1E6-63B9-E885-07B3-518BB410A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4D1F-ADCE-4646-891C-7BFE9327D9CE}" type="datetimeFigureOut">
              <a:rPr lang="pl-PL" smtClean="0"/>
              <a:t>05.06.2023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B66D9C0-59F0-AE34-118B-9463F8BBC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204CAA9-F6BC-AA23-1672-B5C2DEB3B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E8B8-10F1-47A8-A1BA-910740428A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280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22CDE50-D8D6-A219-79BD-216104E6C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4D1F-ADCE-4646-891C-7BFE9327D9CE}" type="datetimeFigureOut">
              <a:rPr lang="pl-PL" smtClean="0"/>
              <a:t>05.06.2023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0BB5A3C-3533-1F64-937D-ABCD8E7E6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C76A957-D9E6-4147-8A63-01A38D5CF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E8B8-10F1-47A8-A1BA-910740428A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579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AA5D18-CB9A-9E9A-8933-EA93BE739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B8CC25-AECE-188C-272E-8F33F791C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6CADC8E-18F8-9984-12EE-8EB9128F57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4269094-6B3A-E0BF-D16C-C3149739D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4D1F-ADCE-4646-891C-7BFE9327D9CE}" type="datetimeFigureOut">
              <a:rPr lang="pl-PL" smtClean="0"/>
              <a:t>05.06.2023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031B2BF-4475-8AEC-9138-4ABBBEBD5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18A93BF-A5F6-7E99-4E56-1C316A02D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E8B8-10F1-47A8-A1BA-910740428A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497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64C061-5795-FCB1-50B4-3587D431C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0C1272C-C23B-B4B3-C440-D8B73A53EB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3109F67-8104-AE55-A197-6686C6F7D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8AB8D86-5094-BB9D-88FC-FAAC561E3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4D1F-ADCE-4646-891C-7BFE9327D9CE}" type="datetimeFigureOut">
              <a:rPr lang="pl-PL" smtClean="0"/>
              <a:t>05.06.2023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6E5C7F5-DB16-52FE-D737-26308E26E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88DC4DC-2E48-23B7-A447-5330C1BC7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E8B8-10F1-47A8-A1BA-910740428A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912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531AA32-F42A-EA2C-E7C6-29D071729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7F758D7-8001-43F5-0163-B7B278455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9843D64-7A6F-F838-342F-2F02F3137C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24D1F-ADCE-4646-891C-7BFE9327D9CE}" type="datetimeFigureOut">
              <a:rPr lang="pl-PL" smtClean="0"/>
              <a:t>05.06.2023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89905FD-5F86-3249-84D7-5A112DF11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6647E9F-C65F-AB82-EAF3-C2D1D4D07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4E8B8-10F1-47A8-A1BA-910740428A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750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1B70BC-D7F8-7264-D40D-3E0BF6D0A6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Rozszerzenie</a:t>
            </a:r>
            <a:br>
              <a:rPr lang="pl-PL" dirty="0"/>
            </a:br>
            <a:r>
              <a:rPr lang="pl-PL" dirty="0"/>
              <a:t>Karta Charakterystyki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1631737-CFEB-59AA-4468-583C3B82F0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19622"/>
            <a:ext cx="9144000" cy="1655762"/>
          </a:xfrm>
        </p:spPr>
        <p:txBody>
          <a:bodyPr/>
          <a:lstStyle/>
          <a:p>
            <a:r>
              <a:rPr lang="pl-PL" dirty="0" err="1"/>
              <a:t>Platformaerp</a:t>
            </a:r>
            <a:endParaRPr lang="pl-PL" dirty="0"/>
          </a:p>
          <a:p>
            <a:r>
              <a:rPr lang="pl-PL" sz="1800" b="1" dirty="0">
                <a:latin typeface="Segoe UI" panose="020B0502040204020203" pitchFamily="34" charset="0"/>
              </a:rPr>
              <a:t>Adres aplikacji  http://10.0.16.9</a:t>
            </a:r>
          </a:p>
        </p:txBody>
      </p:sp>
    </p:spTree>
    <p:extLst>
      <p:ext uri="{BB962C8B-B14F-4D97-AF65-F5344CB8AC3E}">
        <p14:creationId xmlns:p14="http://schemas.microsoft.com/office/powerpoint/2010/main" val="1697981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7705A5-0C6C-D1EE-FEB6-BF99529C2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INDEKS – INSTRUKCJA </a:t>
            </a:r>
            <a:br>
              <a:rPr lang="pl-PL" dirty="0"/>
            </a:br>
            <a:r>
              <a:rPr lang="pl-PL" dirty="0"/>
              <a:t>KROK 3 dodawanie kart charakterystyki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B99C1EC0-3778-A13E-1422-3F5FB3FBF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2" y="1467553"/>
            <a:ext cx="4560278" cy="364154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8C16045C-5BB3-6FCF-F552-52CF88904012}"/>
              </a:ext>
            </a:extLst>
          </p:cNvPr>
          <p:cNvSpPr txBox="1"/>
          <p:nvPr/>
        </p:nvSpPr>
        <p:spPr>
          <a:xfrm>
            <a:off x="4677508" y="2327592"/>
            <a:ext cx="574430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l-PL"/>
            </a:defPPr>
          </a:lstStyle>
          <a:p>
            <a:pPr marL="285750" indent="-285750">
              <a:buFontTx/>
              <a:buChar char="-"/>
            </a:pPr>
            <a:r>
              <a:rPr lang="pl-PL" dirty="0"/>
              <a:t>1. </a:t>
            </a:r>
            <a:r>
              <a:rPr lang="pl-PL" dirty="0" err="1"/>
              <a:t>Przejśc</a:t>
            </a:r>
            <a:r>
              <a:rPr lang="pl-PL" dirty="0"/>
              <a:t> do plików</a:t>
            </a:r>
          </a:p>
          <a:p>
            <a:pPr marL="285750" indent="-285750">
              <a:buFontTx/>
              <a:buChar char="-"/>
            </a:pPr>
            <a:r>
              <a:rPr lang="pl-PL" dirty="0"/>
              <a:t>2. wybrać widok tabelaryczny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1AF5BBF3-933B-3B81-E116-D1FB807F8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62" y="4617902"/>
            <a:ext cx="4560278" cy="2150681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7858AFE4-106E-DECF-F965-C73AA11EF793}"/>
              </a:ext>
            </a:extLst>
          </p:cNvPr>
          <p:cNvSpPr txBox="1"/>
          <p:nvPr/>
        </p:nvSpPr>
        <p:spPr>
          <a:xfrm>
            <a:off x="4642340" y="5109093"/>
            <a:ext cx="574430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l-PL"/>
            </a:defPPr>
          </a:lstStyle>
          <a:p>
            <a:pPr marL="285750" indent="-285750">
              <a:buFontTx/>
              <a:buChar char="-"/>
            </a:pPr>
            <a:r>
              <a:rPr lang="pl-PL" dirty="0"/>
              <a:t>1. wybrać przycisk dodaj plik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9918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430C57-63A6-203B-814F-36B724D8E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Lista indeksów z kartą charakterystyki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BD9E481-CC7A-4BBD-4FBB-F7D16C944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690688"/>
            <a:ext cx="10999156" cy="5167312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6F73FEB9-8980-D534-3262-E7B2A5F064E8}"/>
              </a:ext>
            </a:extLst>
          </p:cNvPr>
          <p:cNvSpPr txBox="1"/>
          <p:nvPr/>
        </p:nvSpPr>
        <p:spPr>
          <a:xfrm>
            <a:off x="8675077" y="2228671"/>
            <a:ext cx="338796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l-PL"/>
            </a:defPPr>
          </a:lstStyle>
          <a:p>
            <a:r>
              <a:rPr lang="pl-PL" dirty="0"/>
              <a:t>1,2 – DEDYKOWANY WIDOK zbiorczy ze wszystkimi indeksami oznaczonymi atrybutem karta charakterystyki</a:t>
            </a:r>
          </a:p>
        </p:txBody>
      </p:sp>
    </p:spTree>
    <p:extLst>
      <p:ext uri="{BB962C8B-B14F-4D97-AF65-F5344CB8AC3E}">
        <p14:creationId xmlns:p14="http://schemas.microsoft.com/office/powerpoint/2010/main" val="3338667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931B32-651A-3225-5331-FB5E3DB4D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Lista indeksów z kartą charakterystyki</a:t>
            </a:r>
          </a:p>
        </p:txBody>
      </p:sp>
      <p:pic>
        <p:nvPicPr>
          <p:cNvPr id="17" name="Symbol zastępczy zawartości 16">
            <a:extLst>
              <a:ext uri="{FF2B5EF4-FFF2-40B4-BE49-F238E27FC236}">
                <a16:creationId xmlns:a16="http://schemas.microsoft.com/office/drawing/2014/main" id="{9A91BD4B-C7AB-043A-5547-C92DB1729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88281"/>
            <a:ext cx="11430000" cy="5369719"/>
          </a:xfrm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EF3701E0-146A-320C-D820-FB20A38B9117}"/>
              </a:ext>
            </a:extLst>
          </p:cNvPr>
          <p:cNvSpPr txBox="1"/>
          <p:nvPr/>
        </p:nvSpPr>
        <p:spPr>
          <a:xfrm>
            <a:off x="8534401" y="2495107"/>
            <a:ext cx="3657600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l-PL"/>
            </a:defPPr>
          </a:lstStyle>
          <a:p>
            <a:r>
              <a:rPr lang="pl-PL" dirty="0"/>
              <a:t>1 - FILTR indeksów</a:t>
            </a:r>
          </a:p>
          <a:p>
            <a:r>
              <a:rPr lang="pl-PL" dirty="0"/>
              <a:t>2 - KARTY CHARAKTERYSTYKI  oraz widok zbiorczy PLIKÓW, możliwość podglądu indeksów z kodami CN</a:t>
            </a:r>
          </a:p>
          <a:p>
            <a:r>
              <a:rPr lang="pl-PL" dirty="0"/>
              <a:t>3 - OPIEKUN</a:t>
            </a:r>
          </a:p>
          <a:p>
            <a:r>
              <a:rPr lang="pl-PL" dirty="0"/>
              <a:t>4 - STATUS OK /NIEAKTUALNE jeśli data starsza niż 90 dni</a:t>
            </a:r>
          </a:p>
        </p:txBody>
      </p:sp>
    </p:spTree>
    <p:extLst>
      <p:ext uri="{BB962C8B-B14F-4D97-AF65-F5344CB8AC3E}">
        <p14:creationId xmlns:p14="http://schemas.microsoft.com/office/powerpoint/2010/main" val="1328844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931B32-651A-3225-5331-FB5E3DB4D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Lista indeksów z kartą charakterystyki -</a:t>
            </a:r>
            <a:r>
              <a:rPr lang="pl-PL" dirty="0" err="1"/>
              <a:t>PLiKI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34A2CD0-9A7B-E16C-749C-E98705EF0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90687"/>
            <a:ext cx="10999157" cy="5167313"/>
          </a:xfrm>
          <a:prstGeom prst="rect">
            <a:avLst/>
          </a:prstGeom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EF3701E0-146A-320C-D820-FB20A38B9117}"/>
              </a:ext>
            </a:extLst>
          </p:cNvPr>
          <p:cNvSpPr txBox="1"/>
          <p:nvPr/>
        </p:nvSpPr>
        <p:spPr>
          <a:xfrm>
            <a:off x="9262271" y="2495107"/>
            <a:ext cx="2929729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l-PL"/>
            </a:defPPr>
          </a:lstStyle>
          <a:p>
            <a:r>
              <a:rPr lang="pl-PL" dirty="0"/>
              <a:t>1 – WIDOK ZAŁĄCZNIKÓW ZBIORCZY , możliwość ustawienia typu, karta charakterystyki lub karta charakterystyki archiwum</a:t>
            </a:r>
          </a:p>
        </p:txBody>
      </p:sp>
    </p:spTree>
    <p:extLst>
      <p:ext uri="{BB962C8B-B14F-4D97-AF65-F5344CB8AC3E}">
        <p14:creationId xmlns:p14="http://schemas.microsoft.com/office/powerpoint/2010/main" val="453670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2EEF10-0DB1-AF7D-B220-291CAA25C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Lista indeksów z kartą charakterystyki – export </a:t>
            </a:r>
            <a:r>
              <a:rPr lang="pl-PL" dirty="0" err="1"/>
              <a:t>excel</a:t>
            </a: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809D7A6-22E5-F5CD-CC61-6E4A1BE8BD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90688"/>
            <a:ext cx="10961724" cy="5149727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0E370DC-B621-DC8D-1B42-2CB8F09772E7}"/>
              </a:ext>
            </a:extLst>
          </p:cNvPr>
          <p:cNvSpPr txBox="1"/>
          <p:nvPr/>
        </p:nvSpPr>
        <p:spPr>
          <a:xfrm>
            <a:off x="9262271" y="2495107"/>
            <a:ext cx="292972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l-PL"/>
            </a:defPPr>
          </a:lstStyle>
          <a:p>
            <a:r>
              <a:rPr lang="pl-PL" dirty="0"/>
              <a:t>1 &gt; lupka  następnie 2 &gt; </a:t>
            </a:r>
            <a:r>
              <a:rPr lang="pl-PL" dirty="0" err="1"/>
              <a:t>excel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3697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931B32-651A-3225-5331-FB5E3DB4D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INDEKS - DETAL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8C3F90C-2B21-46AC-C9F9-2D7F3E3C2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34462"/>
            <a:ext cx="8527313" cy="5561564"/>
          </a:xfrm>
          <a:prstGeom prst="rect">
            <a:avLst/>
          </a:prstGeom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EF3701E0-146A-320C-D820-FB20A38B9117}"/>
              </a:ext>
            </a:extLst>
          </p:cNvPr>
          <p:cNvSpPr txBox="1"/>
          <p:nvPr/>
        </p:nvSpPr>
        <p:spPr>
          <a:xfrm>
            <a:off x="8105282" y="2660025"/>
            <a:ext cx="348039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l-PL"/>
            </a:defPPr>
          </a:lstStyle>
          <a:p>
            <a:r>
              <a:rPr lang="pl-PL" dirty="0"/>
              <a:t>1 – możliwość ustawienia, karty charakterystyki, data, opiekuna</a:t>
            </a:r>
          </a:p>
        </p:txBody>
      </p:sp>
    </p:spTree>
    <p:extLst>
      <p:ext uri="{BB962C8B-B14F-4D97-AF65-F5344CB8AC3E}">
        <p14:creationId xmlns:p14="http://schemas.microsoft.com/office/powerpoint/2010/main" val="3519876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931B32-651A-3225-5331-FB5E3DB4D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INDEKS – Pliki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C36F863-7DFF-54E8-DD78-170A8222F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5" y="1404641"/>
            <a:ext cx="10597116" cy="4978437"/>
          </a:xfrm>
          <a:prstGeom prst="rect">
            <a:avLst/>
          </a:prstGeom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EF3701E0-146A-320C-D820-FB20A38B9117}"/>
              </a:ext>
            </a:extLst>
          </p:cNvPr>
          <p:cNvSpPr txBox="1"/>
          <p:nvPr/>
        </p:nvSpPr>
        <p:spPr>
          <a:xfrm>
            <a:off x="8047892" y="3105834"/>
            <a:ext cx="394222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/>
              <a:t>Podgląd kart charakterystyki z poziomu indeksu</a:t>
            </a:r>
          </a:p>
        </p:txBody>
      </p:sp>
    </p:spTree>
    <p:extLst>
      <p:ext uri="{BB962C8B-B14F-4D97-AF65-F5344CB8AC3E}">
        <p14:creationId xmlns:p14="http://schemas.microsoft.com/office/powerpoint/2010/main" val="3660992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7705A5-0C6C-D1EE-FEB6-BF99529C2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INDEKS – INSTRUKCJA </a:t>
            </a:r>
            <a:br>
              <a:rPr lang="pl-PL" dirty="0"/>
            </a:br>
            <a:r>
              <a:rPr lang="pl-PL" dirty="0"/>
              <a:t>KROK 1 dodawanie kart charakterystyki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EC4A6CC-B8DA-2616-98BF-57C7296FE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94884"/>
            <a:ext cx="11203083" cy="5263115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8C16045C-5BB3-6FCF-F552-52CF88904012}"/>
              </a:ext>
            </a:extLst>
          </p:cNvPr>
          <p:cNvSpPr txBox="1"/>
          <p:nvPr/>
        </p:nvSpPr>
        <p:spPr>
          <a:xfrm>
            <a:off x="6447693" y="2495107"/>
            <a:ext cx="5744308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l-PL"/>
            </a:defPPr>
          </a:lstStyle>
          <a:p>
            <a:r>
              <a:rPr lang="pl-PL" dirty="0"/>
              <a:t>Opcja 1.</a:t>
            </a:r>
          </a:p>
          <a:p>
            <a:r>
              <a:rPr lang="pl-PL" dirty="0"/>
              <a:t>Aby oznaczyć nowy indeks lub odnaleźć istniejący należy:</a:t>
            </a:r>
            <a:br>
              <a:rPr lang="pl-PL" dirty="0"/>
            </a:br>
            <a:endParaRPr lang="pl-PL" dirty="0"/>
          </a:p>
          <a:p>
            <a:r>
              <a:rPr lang="pl-PL" dirty="0"/>
              <a:t>1 – Wybrać Menu &gt; Dane &gt; indeksy materiałowe</a:t>
            </a:r>
          </a:p>
          <a:p>
            <a:r>
              <a:rPr lang="pl-PL" dirty="0"/>
              <a:t>2 – Wyszukać nazwa /kod indeksu</a:t>
            </a:r>
          </a:p>
          <a:p>
            <a:r>
              <a:rPr lang="pl-PL" dirty="0"/>
              <a:t>3  - wybrać indeks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0406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7705A5-0C6C-D1EE-FEB6-BF99529C2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INDEKS – INSTRUKCJA </a:t>
            </a:r>
            <a:br>
              <a:rPr lang="pl-PL" dirty="0"/>
            </a:br>
            <a:r>
              <a:rPr lang="pl-PL" dirty="0"/>
              <a:t>KROK 2 dodawanie kart charakterystyki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B1A3234-412E-1359-0D4C-3A018044B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36" y="1584362"/>
            <a:ext cx="4548377" cy="2090605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8C16045C-5BB3-6FCF-F552-52CF88904012}"/>
              </a:ext>
            </a:extLst>
          </p:cNvPr>
          <p:cNvSpPr txBox="1"/>
          <p:nvPr/>
        </p:nvSpPr>
        <p:spPr>
          <a:xfrm>
            <a:off x="4401878" y="2388886"/>
            <a:ext cx="454837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l-PL"/>
            </a:defPPr>
          </a:lstStyle>
          <a:p>
            <a:r>
              <a:rPr lang="pl-PL" dirty="0"/>
              <a:t>1 – wybrać edytuj dane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0268FF80-4AC6-6BE4-798D-144AFFFAF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35" y="3825748"/>
            <a:ext cx="4548378" cy="3032252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68B69A8-9CE0-92F4-0C8E-11F4C2D7B4FF}"/>
              </a:ext>
            </a:extLst>
          </p:cNvPr>
          <p:cNvSpPr txBox="1"/>
          <p:nvPr/>
        </p:nvSpPr>
        <p:spPr>
          <a:xfrm>
            <a:off x="4525925" y="5412077"/>
            <a:ext cx="454837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pl-PL"/>
            </a:defPPr>
          </a:lstStyle>
          <a:p>
            <a:r>
              <a:rPr lang="pl-PL" dirty="0"/>
              <a:t>1 – wypełnić </a:t>
            </a:r>
            <a:r>
              <a:rPr lang="pl-PL" dirty="0" err="1"/>
              <a:t>odpowienie</a:t>
            </a:r>
            <a:r>
              <a:rPr lang="pl-PL" dirty="0"/>
              <a:t> dane</a:t>
            </a:r>
          </a:p>
          <a:p>
            <a:r>
              <a:rPr lang="pl-PL" dirty="0"/>
              <a:t>2 – wybrać zapisz</a:t>
            </a:r>
          </a:p>
        </p:txBody>
      </p:sp>
    </p:spTree>
    <p:extLst>
      <p:ext uri="{BB962C8B-B14F-4D97-AF65-F5344CB8AC3E}">
        <p14:creationId xmlns:p14="http://schemas.microsoft.com/office/powerpoint/2010/main" val="289735717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217</Words>
  <Application>Microsoft Office PowerPoint</Application>
  <PresentationFormat>Panoramiczny</PresentationFormat>
  <Paragraphs>32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Segoe UI</vt:lpstr>
      <vt:lpstr>Motyw pakietu Office</vt:lpstr>
      <vt:lpstr>Rozszerzenie Karta Charakterystyki</vt:lpstr>
      <vt:lpstr>Lista indeksów z kartą charakterystyki</vt:lpstr>
      <vt:lpstr>Lista indeksów z kartą charakterystyki</vt:lpstr>
      <vt:lpstr>Lista indeksów z kartą charakterystyki -PLiKI</vt:lpstr>
      <vt:lpstr>Lista indeksów z kartą charakterystyki – export excel</vt:lpstr>
      <vt:lpstr>INDEKS - DETAL</vt:lpstr>
      <vt:lpstr>INDEKS – Pliki</vt:lpstr>
      <vt:lpstr>INDEKS – INSTRUKCJA  KROK 1 dodawanie kart charakterystyki</vt:lpstr>
      <vt:lpstr>INDEKS – INSTRUKCJA  KROK 2 dodawanie kart charakterystyki</vt:lpstr>
      <vt:lpstr>INDEKS – INSTRUKCJA  KROK 3 dodawanie kart charakterystyki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Rozszerzenie Karta Charakterystyki</dc:title>
  <dc:creator>Marcin Kotynia</dc:creator>
  <cp:lastModifiedBy>Marcin Kotynia</cp:lastModifiedBy>
  <cp:revision>2</cp:revision>
  <dcterms:created xsi:type="dcterms:W3CDTF">2023-06-05T08:30:26Z</dcterms:created>
  <dcterms:modified xsi:type="dcterms:W3CDTF">2023-06-05T09:34:39Z</dcterms:modified>
</cp:coreProperties>
</file>