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9" r:id="rId8"/>
    <p:sldId id="271" r:id="rId9"/>
    <p:sldId id="261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412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F28E8-E413-489D-B816-117B378A7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56749A-CEA1-486E-9BC1-5C4194FE8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59AA99-4147-4AC4-891C-0345E485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72E129-BF9D-4ACE-B6E9-2D16D0B8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2B995D-BFBB-431E-942B-82B30C67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18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9ECDF-708F-4675-8FB5-6412B6C8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5AC9FE-9D28-4AC1-A0F0-830292594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1F2D47-8507-429E-81AF-BA236FE7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D1009E-B23E-40D0-8863-576CCCB4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4AD530-CFC7-42B9-A0BE-34B4895D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69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548B9FD-7B77-495B-81BC-DEDBD7D7B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AFC393-1E06-44CA-88B0-1BEDD08DA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A954C8-3510-4AD4-AB5E-42A73AFD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145A60-7942-4B86-97D7-CB63DAFB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356FEA-0ED8-40F2-AD08-A2FBA28A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9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0DEF52-55D8-4C52-8C0B-B4F7BA1F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E85B3-1B28-4FFF-9107-428E4742C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4FD89-27DE-45DB-BB64-1C8DD88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365F9-21C4-409C-933F-78CEBEB1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D2D452-A7ED-4806-B506-C8D5AD1A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2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7D287F-D166-464C-9CE6-1EF01671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74485B-CB8C-4FAC-9BD9-06EA6B31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6A40D-B3FA-41BF-B76C-CCB19E83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F34AA3-4228-425D-8F87-25B7B539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10730F-BAD2-43D3-B436-9CF8C9FB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6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2DA23-BE97-4893-BFF1-012B1F1B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988C1-DCA4-473C-8CCB-9B2F9CB27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5FFA6C-DF98-44AC-93DD-C239C27A0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95C3B2-87EA-474B-9A36-24581DF1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235B99-1E7F-47A8-8A75-ADE32044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3ABC37-B7F3-45DF-B54C-07EE9730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8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20672-CB15-475A-9F1B-985B03EE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B5F11C-711C-405C-9D69-E97F2E1F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AA7140-4BE6-4DF7-8FD9-35115A905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1A084D-46DE-400E-954C-167BF8A7B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E2C711-A031-4292-B546-2B22D83C3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4D89115-EB85-4C0C-8606-13BCBFD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4EA4A8-BB9D-4DD9-AC0F-ACD32ED4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5BD0A4-6D01-4297-A247-A0546491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7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8C2E3-2F7B-4DB7-A7C2-C6B8FF6E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6C12E4-BFEA-4E1B-8473-CA4CE67F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660118-5B99-486C-9CAD-857E21FF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23983C6-ECD5-4E85-BE92-B2463F94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6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B2AB892-0B82-49F5-A645-1E0423A9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CB5C23-6C19-4D96-9C46-775826BA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47075F-F777-4901-B2D8-EF8FA2D4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22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9E33A-3334-4016-B3FB-5BB9A18C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EEB57-5C6C-4D34-AAD5-7D5FDA45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314519-B273-4E69-92F3-6D62FBC3B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602D21-0F03-44DE-BC1B-3A363980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CC46D9-86A3-4D07-B8AC-EB383D95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00B4F7-9D83-42FB-AC19-A7410659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12B150-42F7-43CF-97D0-0CBE444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A75C5A0-91C5-4FB6-8C38-7E5E3C84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94F505-3EFB-413F-80A4-5E0E3855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7DA61F-823D-4B9B-82E0-BB7AC95B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79202A-CCA3-4D7E-863B-7B776AAA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DF18FF-1BB3-4195-9E2B-8273198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4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848D9F2-EFC1-4F51-AF0C-6B50DBC3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590787-0700-425A-9D99-EACEE5E55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44DDC-CC02-4F90-8E12-7450EE9D1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B686-F919-436D-A9FF-01D64C81FD22}" type="datetimeFigureOut">
              <a:rPr lang="pl-PL" smtClean="0"/>
              <a:t>07.08.2020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A9033D-2DCB-49F2-BED0-3614443C9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9E7C3C-AA1A-4171-8CC1-2AA5CB160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0A17-533A-4571-9A42-96FF5866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5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64104E-61DA-42ED-82E3-2569C0BF8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Cenniki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605138-69A1-4D63-9017-E1C2BBFBA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Instrukcja v1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C522FF-DFF4-44E0-B630-F95027BB0A0E}"/>
              </a:ext>
            </a:extLst>
          </p:cNvPr>
          <p:cNvSpPr txBox="1"/>
          <p:nvPr/>
        </p:nvSpPr>
        <p:spPr>
          <a:xfrm>
            <a:off x="101600" y="6393934"/>
            <a:ext cx="703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IT SOLUTIONS MARCIN KOTYNIA |  platforamerp.com | paanda.io</a:t>
            </a:r>
          </a:p>
        </p:txBody>
      </p:sp>
    </p:spTree>
    <p:extLst>
      <p:ext uri="{BB962C8B-B14F-4D97-AF65-F5344CB8AC3E}">
        <p14:creationId xmlns:p14="http://schemas.microsoft.com/office/powerpoint/2010/main" val="25570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DEFDFBE6-D991-4D2F-945C-ABB4ADF0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Aktualizacja cennika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EC51D296-A138-4639-86B7-B66F5A634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Aktualizacja polega na zapisaniu pliku </a:t>
            </a:r>
            <a:r>
              <a:rPr lang="pl-PL" dirty="0" err="1"/>
              <a:t>excel</a:t>
            </a:r>
            <a:r>
              <a:rPr lang="pl-PL" dirty="0"/>
              <a:t> z poziomu dysku lub programu</a:t>
            </a:r>
          </a:p>
        </p:txBody>
      </p:sp>
    </p:spTree>
    <p:extLst>
      <p:ext uri="{BB962C8B-B14F-4D97-AF65-F5344CB8AC3E}">
        <p14:creationId xmlns:p14="http://schemas.microsoft.com/office/powerpoint/2010/main" val="15510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F023CF8-521B-4D47-88F1-E04F3AFF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7014633" y="4478350"/>
            <a:ext cx="34925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Możliwość pobrania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289932A-FDB5-4253-ADB2-407B028EEFC8}"/>
              </a:ext>
            </a:extLst>
          </p:cNvPr>
          <p:cNvSpPr/>
          <p:nvPr/>
        </p:nvSpPr>
        <p:spPr>
          <a:xfrm>
            <a:off x="4572000" y="1497967"/>
            <a:ext cx="3327400" cy="68591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91C1F5C-1F09-481E-822B-6D78471B5065}"/>
              </a:ext>
            </a:extLst>
          </p:cNvPr>
          <p:cNvSpPr/>
          <p:nvPr/>
        </p:nvSpPr>
        <p:spPr>
          <a:xfrm>
            <a:off x="9448800" y="687916"/>
            <a:ext cx="1625600" cy="6667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1FB622E-A745-4986-8741-D7D90CA98D67}"/>
              </a:ext>
            </a:extLst>
          </p:cNvPr>
          <p:cNvSpPr/>
          <p:nvPr/>
        </p:nvSpPr>
        <p:spPr>
          <a:xfrm>
            <a:off x="3217332" y="2727748"/>
            <a:ext cx="2675467" cy="6667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11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471F18-CBB7-471E-8D00-4C7F4558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7014633" y="4478350"/>
            <a:ext cx="34925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Możliwość aktualizacji z poziomu programu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91C1F5C-1F09-481E-822B-6D78471B5065}"/>
              </a:ext>
            </a:extLst>
          </p:cNvPr>
          <p:cNvSpPr/>
          <p:nvPr/>
        </p:nvSpPr>
        <p:spPr>
          <a:xfrm>
            <a:off x="5422900" y="3482942"/>
            <a:ext cx="1625600" cy="6667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1FB622E-A745-4986-8741-D7D90CA98D67}"/>
              </a:ext>
            </a:extLst>
          </p:cNvPr>
          <p:cNvSpPr/>
          <p:nvPr/>
        </p:nvSpPr>
        <p:spPr>
          <a:xfrm>
            <a:off x="618065" y="1864148"/>
            <a:ext cx="2760135" cy="15648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0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2EA0D02-C614-4A7C-AE94-B0F5862FE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5149850" y="3572032"/>
            <a:ext cx="24955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WYBÓR CENNIKA</a:t>
            </a:r>
          </a:p>
        </p:txBody>
      </p:sp>
    </p:spTree>
    <p:extLst>
      <p:ext uri="{BB962C8B-B14F-4D97-AF65-F5344CB8AC3E}">
        <p14:creationId xmlns:p14="http://schemas.microsoft.com/office/powerpoint/2010/main" val="74478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908750-7E69-44F0-B173-6041AB41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6197600" y="3244334"/>
            <a:ext cx="417195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Wybór kategorii i typu urządzenia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Definicja jest pobierana z pliku Excel </a:t>
            </a:r>
            <a:br>
              <a:rPr lang="pl-PL" dirty="0"/>
            </a:br>
            <a:r>
              <a:rPr lang="pl-PL" dirty="0"/>
              <a:t>Każdy arkusz = Kategoria</a:t>
            </a:r>
            <a:br>
              <a:rPr lang="pl-PL" dirty="0"/>
            </a:br>
            <a:r>
              <a:rPr lang="pl-PL" dirty="0"/>
              <a:t>Kolumny = TYP </a:t>
            </a:r>
          </a:p>
        </p:txBody>
      </p:sp>
    </p:spTree>
    <p:extLst>
      <p:ext uri="{BB962C8B-B14F-4D97-AF65-F5344CB8AC3E}">
        <p14:creationId xmlns:p14="http://schemas.microsoft.com/office/powerpoint/2010/main" val="361059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2F07F4-4C24-460B-93EF-4D8879F4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5962650" y="4298434"/>
            <a:ext cx="41719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Wybrana kategoria </a:t>
            </a:r>
            <a:r>
              <a:rPr lang="pl-PL" dirty="0" err="1"/>
              <a:t>Masownice</a:t>
            </a:r>
            <a:r>
              <a:rPr lang="pl-PL" dirty="0"/>
              <a:t> próżniowe, wyświetlone zostały typy</a:t>
            </a:r>
          </a:p>
        </p:txBody>
      </p:sp>
    </p:spTree>
    <p:extLst>
      <p:ext uri="{BB962C8B-B14F-4D97-AF65-F5344CB8AC3E}">
        <p14:creationId xmlns:p14="http://schemas.microsoft.com/office/powerpoint/2010/main" val="145570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F0018BF-DE9D-49AA-A94F-F27399BA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72472" cy="29803841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12F6782-B214-40BE-B6F6-80832852F421}"/>
              </a:ext>
            </a:extLst>
          </p:cNvPr>
          <p:cNvSpPr/>
          <p:nvPr/>
        </p:nvSpPr>
        <p:spPr>
          <a:xfrm>
            <a:off x="3564467" y="1020232"/>
            <a:ext cx="2167466" cy="68591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400719-2F6B-41BB-945D-88C73C187F20}"/>
              </a:ext>
            </a:extLst>
          </p:cNvPr>
          <p:cNvSpPr txBox="1"/>
          <p:nvPr/>
        </p:nvSpPr>
        <p:spPr>
          <a:xfrm>
            <a:off x="8229600" y="2183884"/>
            <a:ext cx="34925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Wybór Opcji</a:t>
            </a:r>
          </a:p>
        </p:txBody>
      </p:sp>
    </p:spTree>
    <p:extLst>
      <p:ext uri="{BB962C8B-B14F-4D97-AF65-F5344CB8AC3E}">
        <p14:creationId xmlns:p14="http://schemas.microsoft.com/office/powerpoint/2010/main" val="170212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B6AC7D-9F53-48F2-B56A-CFDCEC0F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96" y="0"/>
            <a:ext cx="8098007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400719-2F6B-41BB-945D-88C73C187F20}"/>
              </a:ext>
            </a:extLst>
          </p:cNvPr>
          <p:cNvSpPr txBox="1"/>
          <p:nvPr/>
        </p:nvSpPr>
        <p:spPr>
          <a:xfrm>
            <a:off x="9618132" y="2183884"/>
            <a:ext cx="21039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Rezultat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9F92AFB-BE94-4C0D-A6B9-8E14907FEAC6}"/>
              </a:ext>
            </a:extLst>
          </p:cNvPr>
          <p:cNvSpPr/>
          <p:nvPr/>
        </p:nvSpPr>
        <p:spPr>
          <a:xfrm>
            <a:off x="6290732" y="748985"/>
            <a:ext cx="2311401" cy="4702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A0FE415-76B8-4B57-B956-402E706A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8755DBD-7688-4826-80E2-48EF59C7516E}"/>
              </a:ext>
            </a:extLst>
          </p:cNvPr>
          <p:cNvSpPr/>
          <p:nvPr/>
        </p:nvSpPr>
        <p:spPr>
          <a:xfrm>
            <a:off x="939798" y="452652"/>
            <a:ext cx="7061202" cy="4702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C278971-C903-4C47-A4CD-F0C2101CD4BE}"/>
              </a:ext>
            </a:extLst>
          </p:cNvPr>
          <p:cNvSpPr txBox="1"/>
          <p:nvPr/>
        </p:nvSpPr>
        <p:spPr>
          <a:xfrm>
            <a:off x="6163733" y="2183884"/>
            <a:ext cx="507153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Skopiowanie linku zapisuje kalkulacje</a:t>
            </a:r>
          </a:p>
        </p:txBody>
      </p:sp>
    </p:spTree>
    <p:extLst>
      <p:ext uri="{BB962C8B-B14F-4D97-AF65-F5344CB8AC3E}">
        <p14:creationId xmlns:p14="http://schemas.microsoft.com/office/powerpoint/2010/main" val="376689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DEFDFBE6-D991-4D2F-945C-ABB4ADF0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cennika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EC51D296-A138-4639-86B7-B66F5A634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Definicja cennika zapisana jest w pliku </a:t>
            </a:r>
            <a:r>
              <a:rPr lang="pl-PL" dirty="0" err="1"/>
              <a:t>excel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85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391DBB-3653-4286-BFC7-53B7F676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8C78DBF-D658-46DC-843F-79A42EFA64F6}"/>
              </a:ext>
            </a:extLst>
          </p:cNvPr>
          <p:cNvSpPr txBox="1"/>
          <p:nvPr/>
        </p:nvSpPr>
        <p:spPr>
          <a:xfrm>
            <a:off x="8229600" y="2183884"/>
            <a:ext cx="34925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/>
              <a:t>Definicja cennika jest zapisana w pliku </a:t>
            </a:r>
            <a:r>
              <a:rPr lang="pl-PL" sz="2800" dirty="0" err="1"/>
              <a:t>excel</a:t>
            </a:r>
            <a:endParaRPr lang="pl-PL" sz="2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289932A-FDB5-4253-ADB2-407B028EEFC8}"/>
              </a:ext>
            </a:extLst>
          </p:cNvPr>
          <p:cNvSpPr/>
          <p:nvPr/>
        </p:nvSpPr>
        <p:spPr>
          <a:xfrm>
            <a:off x="660400" y="5930899"/>
            <a:ext cx="3327400" cy="68591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91C1F5C-1F09-481E-822B-6D78471B5065}"/>
              </a:ext>
            </a:extLst>
          </p:cNvPr>
          <p:cNvSpPr/>
          <p:nvPr/>
        </p:nvSpPr>
        <p:spPr>
          <a:xfrm>
            <a:off x="6096000" y="1187449"/>
            <a:ext cx="1219200" cy="52324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14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</Words>
  <Application>Microsoft Office PowerPoint</Application>
  <PresentationFormat>Panoramiczny</PresentationFormat>
  <Paragraphs>17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Cenniki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Definicja cennika</vt:lpstr>
      <vt:lpstr>Prezentacja programu PowerPoint</vt:lpstr>
      <vt:lpstr>Aktualizacja cennika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Cenniki</dc:title>
  <dc:creator>Marcin kotynia</dc:creator>
  <cp:lastModifiedBy>Marcin kotynia</cp:lastModifiedBy>
  <cp:revision>1</cp:revision>
  <dcterms:created xsi:type="dcterms:W3CDTF">2020-08-07T08:32:41Z</dcterms:created>
  <dcterms:modified xsi:type="dcterms:W3CDTF">2020-08-07T09:08:08Z</dcterms:modified>
</cp:coreProperties>
</file>