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DAAE3B-2CDD-2295-AACE-B30CA62CC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35E115-C6E0-7DF6-73BA-1321E17D1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C95705-372E-53E4-EE30-9A5047C4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52B61D-0BEC-F63C-4BF1-F6F440D7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548B9F-6940-11FB-CF46-3E01F944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3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1949C-7073-949F-50DC-B664397F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0B19EB-9CC6-2D4E-FD31-C60F24240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260915-47B1-25E1-8715-C28B4EC7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D003FF-98F3-F8B4-41FE-D4578850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31223D-D532-CBF8-4CE6-EB510FAB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55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9155C6F-05CB-16A6-7199-9500E28F8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618C73-F2A7-19F1-9066-4CC02F0E1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502B0D-D81B-C867-E096-190A3BC7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2B5A8D-C2FF-A432-3ACE-9825DE56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C99C52-A795-DC88-BC13-05FD7214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04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46C2E-9005-4677-BB09-2616BCD1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F7CCD5-B788-189E-5919-A02FF97C5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D4EA09-9CAE-22D3-8008-43EE9E00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1C950F-223E-DF0F-A67E-9F79A2DE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0E8740-F3A9-09AC-B76F-5C8CCFFF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1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456A45-B9E2-2FDC-62CE-3F4B4F2B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03838D-BBE0-D1BD-E1E2-D7FAB4AA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475E8D-6B94-AB9B-0259-975EA4AB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601800-CCFF-D367-0821-C8451A2E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33ABE-9EEA-489F-EC84-97390352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04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DD15A-EE42-A06C-31E6-67ABDF7F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00D67C-8F58-9723-6608-ACA653CDE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73AEFA-0C30-E523-2D67-377FE93CC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A251E1-97FD-9F5B-E19A-1D49549A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280A63-9E4A-5553-D2F6-F179B1D6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97AC44-21FF-C9A3-7E71-05D58C9D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6D78A-EAE8-9C8A-9981-19D1D305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5938DA-4C2E-6B10-4FB7-A0368868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5302C3-2D8B-7C3B-9F71-9E8046DF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B42D12-1236-EDEC-008B-9CA3CDD75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B47F92D-BBCD-6238-E9BF-DC75A4DE3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C54AEFB-3AE2-491F-12B5-A5CCAADE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2045E45-5A29-5F6A-6767-4DECE4EE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F5101CC-57AD-8BF0-23D8-C3B35B02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56FE8A-A9D5-70D2-71CD-F773446A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19FBAC3-7BD7-BF5F-08F3-108CDF1A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9B8512F-9390-C2F9-DA75-AD2206B1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0671C8-62CF-5DBA-4591-1192F1CC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51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C29765F-A622-265A-67EE-92DA66B0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B5EA7EA-9AE8-34AA-B31E-65235C93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08541D-E7BE-F553-6EC0-567E9BC0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43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3F0F9-1FE3-DA1C-A834-7528A689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95AF1A-3A31-9546-0834-56A79385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9E749D-B393-C2D5-D7FC-85019925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5CC3E3-375F-0F9D-6FDB-41574443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669EA8-0224-7DA5-C7FB-2C6FB849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76D62D-BF67-32D0-05BE-2F95C0E3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76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57486-61DA-0673-A174-D4A6502D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F44B810-1937-0B6B-A10B-E729C4988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99EC40-A66F-E50D-2D73-3C9383886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71ADCA-9D8E-65AF-E6BD-15013D26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717EFF-8A0F-E281-0800-921B5A53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8823CA-63CE-D589-9B20-B032E71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02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FCBDF-E1E2-DAF0-AF7A-BDD09BA7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15F7ED-8357-139B-3AE4-DEE459913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B8D743-8C88-F87E-5427-ABD3BAF9D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019D-940F-44D4-B1A6-52A77D391A1F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33CA58-6183-0C7B-A57B-747C58EDF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035481-C286-7C2C-9DEF-1A90616F3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D481-F6B9-4847-8E90-388D53A0E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2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D6BFB-CEA9-408F-02D7-520129021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CMMS/ JBB</a:t>
            </a:r>
            <a:br>
              <a:rPr lang="pl-PL" dirty="0"/>
            </a:br>
            <a:r>
              <a:rPr lang="pl-PL" dirty="0"/>
              <a:t>ZGLOSZENIA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873C22-2474-1C8B-EC0B-51B07161F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29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9E49D-90A9-F013-B699-169EE572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Zlecenia serwisowe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9EA2497-EFAE-BE75-7B9F-3F82D8F8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489076"/>
            <a:ext cx="10921999" cy="5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6479C-B778-EA39-9EC6-93858C52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Szczegóły zlecenia serwisowego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5808BB-34E8-A683-16FC-F7F3A3E6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84644" cy="49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95235E-D2FF-63C5-1146-4F648D41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0C680B-C923-03E0-BD04-BF85770BB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/>
              <a:t>Wybor</a:t>
            </a:r>
            <a:endParaRPr lang="pl-PL" dirty="0"/>
          </a:p>
          <a:p>
            <a:pPr lvl="1"/>
            <a:r>
              <a:rPr lang="pl-PL" dirty="0" err="1"/>
              <a:t>Okreslenie</a:t>
            </a:r>
            <a:r>
              <a:rPr lang="pl-PL" dirty="0"/>
              <a:t> urządzenia na podstawie numeru inwentarzowego</a:t>
            </a:r>
          </a:p>
          <a:p>
            <a:pPr lvl="1"/>
            <a:r>
              <a:rPr lang="pl-PL" dirty="0"/>
              <a:t>Lub określenie lokalizacji (zdefiniowane)</a:t>
            </a:r>
          </a:p>
          <a:p>
            <a:r>
              <a:rPr lang="pl-PL" dirty="0"/>
              <a:t>Katalog usterek</a:t>
            </a:r>
          </a:p>
          <a:p>
            <a:pPr lvl="1"/>
            <a:r>
              <a:rPr lang="pl-PL" dirty="0"/>
              <a:t>Brak zasilania</a:t>
            </a:r>
          </a:p>
          <a:p>
            <a:pPr lvl="1"/>
            <a:r>
              <a:rPr lang="pl-PL" dirty="0"/>
              <a:t>Uszkodzenie fizyczne</a:t>
            </a:r>
          </a:p>
          <a:p>
            <a:pPr lvl="1"/>
            <a:r>
              <a:rPr lang="pl-PL" dirty="0"/>
              <a:t>Inne</a:t>
            </a:r>
          </a:p>
          <a:p>
            <a:r>
              <a:rPr lang="pl-PL" dirty="0"/>
              <a:t>Opis</a:t>
            </a:r>
          </a:p>
          <a:p>
            <a:r>
              <a:rPr lang="pl-PL" dirty="0" err="1"/>
              <a:t>Zdjecie</a:t>
            </a:r>
            <a:r>
              <a:rPr lang="pl-PL" dirty="0"/>
              <a:t> </a:t>
            </a:r>
          </a:p>
          <a:p>
            <a:r>
              <a:rPr lang="pl-PL" dirty="0"/>
              <a:t>Priorytet ( z domyślnym)</a:t>
            </a:r>
          </a:p>
          <a:p>
            <a:r>
              <a:rPr lang="pl-PL" dirty="0"/>
              <a:t>Spodziewany termin realizacji - podaje wykonawca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61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B7091-5154-5EA1-C62B-D498F08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3FC83B-F23A-D26F-2B4D-6520CA3BD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Zgłoszenia </a:t>
            </a:r>
          </a:p>
          <a:p>
            <a:pPr lvl="1"/>
            <a:r>
              <a:rPr lang="pl-PL" dirty="0"/>
              <a:t>Zgłoszenia pracowników produkcji</a:t>
            </a:r>
          </a:p>
          <a:p>
            <a:pPr lvl="1"/>
            <a:r>
              <a:rPr lang="pl-PL" dirty="0"/>
              <a:t>Zgłoszenia pracowników serwisu</a:t>
            </a:r>
          </a:p>
          <a:p>
            <a:pPr lvl="1"/>
            <a:r>
              <a:rPr lang="pl-PL" dirty="0"/>
              <a:t>Etykieta z kodem </a:t>
            </a:r>
            <a:r>
              <a:rPr lang="pl-PL" dirty="0" err="1"/>
              <a:t>qr</a:t>
            </a:r>
            <a:r>
              <a:rPr lang="pl-PL" dirty="0"/>
              <a:t> maszyny skanowanie</a:t>
            </a:r>
          </a:p>
          <a:p>
            <a:pPr lvl="1"/>
            <a:r>
              <a:rPr lang="pl-PL" dirty="0"/>
              <a:t>Dodawanie zdjęć</a:t>
            </a:r>
          </a:p>
          <a:p>
            <a:r>
              <a:rPr lang="pl-PL" dirty="0"/>
              <a:t>Kalendarz - Planowanie zgłoszeń</a:t>
            </a:r>
          </a:p>
          <a:p>
            <a:r>
              <a:rPr lang="pl-PL" dirty="0"/>
              <a:t>Lista urządzeń</a:t>
            </a:r>
          </a:p>
          <a:p>
            <a:pPr lvl="1"/>
            <a:r>
              <a:rPr lang="pl-PL" dirty="0"/>
              <a:t>Lista </a:t>
            </a:r>
            <a:r>
              <a:rPr lang="pl-PL" dirty="0" err="1"/>
              <a:t>cześci</a:t>
            </a:r>
            <a:r>
              <a:rPr lang="pl-PL" dirty="0"/>
              <a:t> materiałów eksploatacyjnych</a:t>
            </a:r>
          </a:p>
          <a:p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893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B9CA0-91CA-D4BE-BE83-F137CADD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3219" cy="1325563"/>
          </a:xfrm>
        </p:spPr>
        <p:txBody>
          <a:bodyPr>
            <a:normAutofit/>
          </a:bodyPr>
          <a:lstStyle/>
          <a:p>
            <a:r>
              <a:rPr lang="pl-PL" dirty="0" err="1"/>
              <a:t>Queris</a:t>
            </a:r>
            <a:r>
              <a:rPr lang="pl-PL" dirty="0"/>
              <a:t> Ekran Startowy, rejestracja zgłoszenia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DF70F2-B4B4-A0B2-6B82-42646FBE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855590"/>
            <a:ext cx="5786438" cy="4339828"/>
          </a:xfrm>
          <a:prstGeom prst="rect">
            <a:avLst/>
          </a:prstGeo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6B4C7EC1-E20F-91AD-B79A-0A7327024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808" y="185559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2142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A9956E-6697-84F6-D485-092A2249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Zgłoszenie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DA4C1F0-AFF9-D7D2-CDB8-FBF819FA6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7" y="1304926"/>
            <a:ext cx="3546475" cy="265985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F477341-E907-B98E-1604-E685D849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1304926"/>
            <a:ext cx="3546475" cy="265985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6FA7354-75C5-1B88-A9CB-C88000003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19" y="1304926"/>
            <a:ext cx="3546475" cy="26598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CD8A679-EAFE-D592-8207-04947F59A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07" y="4047530"/>
            <a:ext cx="3546474" cy="26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17D4C-68A7-6835-C5C3-D850F8CF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Kalendarz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688083-7216-7B21-33E8-7F69E178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3846"/>
            <a:ext cx="5148263" cy="38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649BC-BAA4-01E0-C309-51E7DA57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Zdarzenie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A8F1EF-61C0-B32A-FE6B-375D043B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0250"/>
            <a:ext cx="5057775" cy="37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4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379A3-A720-82FD-7179-899B31A9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Mobile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DC8FC1F-C8A9-CEB6-B475-F3EC41BC5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44" y="0"/>
            <a:ext cx="2590994" cy="6362330"/>
          </a:xfr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245537C9-1103-E30E-3165-4E2C0CEC6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0" y="0"/>
            <a:ext cx="3165231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8E8FBD-F9ED-B1C2-C7C5-93E559043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53" y="0"/>
            <a:ext cx="3165231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0F8BA2E-2E29-E378-325B-CDD3B7B61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15" y="0"/>
            <a:ext cx="316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8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D82DDB16-3FAA-532F-6374-8D55CD0BB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30" y="0"/>
            <a:ext cx="2907986" cy="6858000"/>
          </a:xfrm>
          <a:prstGeom prst="rect">
            <a:avLst/>
          </a:prstGeom>
        </p:spPr>
      </p:pic>
      <p:pic>
        <p:nvPicPr>
          <p:cNvPr id="11" name="Symbol zastępczy zawartości 10" descr="Obraz zawierający tekst, elektronika&#10;&#10;Opis wygenerowany automatycznie">
            <a:extLst>
              <a:ext uri="{FF2B5EF4-FFF2-40B4-BE49-F238E27FC236}">
                <a16:creationId xmlns:a16="http://schemas.microsoft.com/office/drawing/2014/main" id="{551194FB-1945-66C8-C8DC-A772414C7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4" y="-1"/>
            <a:ext cx="2705101" cy="6762753"/>
          </a:xfrm>
        </p:spPr>
      </p:pic>
    </p:spTree>
    <p:extLst>
      <p:ext uri="{BB962C8B-B14F-4D97-AF65-F5344CB8AC3E}">
        <p14:creationId xmlns:p14="http://schemas.microsoft.com/office/powerpoint/2010/main" val="419767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BB3B4C-1D7A-C850-4AA1-1D255F00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platformacrm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979F2A-7B7F-4C70-0DFC-5C6A5BEF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Czy zgłoszenie powinno tworzyć zlecenie serwisowe</a:t>
            </a:r>
          </a:p>
          <a:p>
            <a:r>
              <a:rPr lang="pl-PL" dirty="0"/>
              <a:t>Lepsza informacja co jest w toku podział na kafelki</a:t>
            </a:r>
          </a:p>
          <a:p>
            <a:r>
              <a:rPr lang="pl-PL" dirty="0"/>
              <a:t>Obsługa Urządzenie mobilne (telefon)</a:t>
            </a:r>
          </a:p>
          <a:p>
            <a:r>
              <a:rPr lang="pl-PL" dirty="0"/>
              <a:t>NIE -- -Etykieta z kodem </a:t>
            </a:r>
            <a:r>
              <a:rPr lang="pl-PL" dirty="0" err="1"/>
              <a:t>qr</a:t>
            </a:r>
            <a:r>
              <a:rPr lang="pl-PL" dirty="0"/>
              <a:t> na maszynie (każdy telefon skanuje i od razu otwiera się zgłoszenie z </a:t>
            </a:r>
            <a:r>
              <a:rPr lang="pl-PL" dirty="0" err="1"/>
              <a:t>urzadzeniem</a:t>
            </a:r>
            <a:r>
              <a:rPr lang="pl-PL" dirty="0"/>
              <a:t>)</a:t>
            </a:r>
          </a:p>
          <a:p>
            <a:r>
              <a:rPr lang="pl-PL" dirty="0"/>
              <a:t>Może wybór z katalogu awarii ?</a:t>
            </a:r>
          </a:p>
          <a:p>
            <a:r>
              <a:rPr lang="pl-PL" dirty="0"/>
              <a:t>Typy </a:t>
            </a:r>
          </a:p>
          <a:p>
            <a:pPr lvl="1"/>
            <a:r>
              <a:rPr lang="pl-PL" dirty="0"/>
              <a:t>Z Zgłoszenie</a:t>
            </a:r>
          </a:p>
          <a:p>
            <a:pPr lvl="1"/>
            <a:r>
              <a:rPr lang="pl-PL" dirty="0"/>
              <a:t>P Przegląd</a:t>
            </a:r>
          </a:p>
          <a:p>
            <a:pPr lvl="1"/>
            <a:r>
              <a:rPr lang="pl-PL" dirty="0"/>
              <a:t>A Awaria </a:t>
            </a:r>
          </a:p>
        </p:txBody>
      </p:sp>
    </p:spTree>
    <p:extLst>
      <p:ext uri="{BB962C8B-B14F-4D97-AF65-F5344CB8AC3E}">
        <p14:creationId xmlns:p14="http://schemas.microsoft.com/office/powerpoint/2010/main" val="21719843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EE9E49F9A197439819AA99AD26973D" ma:contentTypeVersion="14" ma:contentTypeDescription="Create a new document." ma:contentTypeScope="" ma:versionID="dad07e79b7ee15f8c337599903808a44">
  <xsd:schema xmlns:xsd="http://www.w3.org/2001/XMLSchema" xmlns:xs="http://www.w3.org/2001/XMLSchema" xmlns:p="http://schemas.microsoft.com/office/2006/metadata/properties" xmlns:ns3="b8ec971b-13ce-43a3-b29f-cfe772f72198" xmlns:ns4="6659684b-fa1c-4a77-b499-f5caa53bc77d" targetNamespace="http://schemas.microsoft.com/office/2006/metadata/properties" ma:root="true" ma:fieldsID="f6a9db820de2e09064a2323b88642052" ns3:_="" ns4:_="">
    <xsd:import namespace="b8ec971b-13ce-43a3-b29f-cfe772f72198"/>
    <xsd:import namespace="6659684b-fa1c-4a77-b499-f5caa53bc7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c971b-13ce-43a3-b29f-cfe772f721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684b-fa1c-4a77-b499-f5caa53bc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8ec971b-13ce-43a3-b29f-cfe772f721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D6138-944F-4F51-9B95-A12AAE2E7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c971b-13ce-43a3-b29f-cfe772f72198"/>
    <ds:schemaRef ds:uri="6659684b-fa1c-4a77-b499-f5caa53bc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C62E1-B248-4458-90EC-D0E18DC2FAF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b8ec971b-13ce-43a3-b29f-cfe772f72198"/>
    <ds:schemaRef ds:uri="http://schemas.microsoft.com/office/infopath/2007/PartnerControls"/>
    <ds:schemaRef ds:uri="6659684b-fa1c-4a77-b499-f5caa53bc77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DFF1DD-AB58-4774-AAB4-56AC99DBD4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10459</TotalTime>
  <Words>136</Words>
  <Application>Microsoft Office PowerPoint</Application>
  <PresentationFormat>Panoramiczny</PresentationFormat>
  <Paragraphs>39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CMMS/ JBB ZGLOSZENIA</vt:lpstr>
      <vt:lpstr>Zakres</vt:lpstr>
      <vt:lpstr>Queris Ekran Startowy, rejestracja zgłoszenia</vt:lpstr>
      <vt:lpstr>Zgłoszenie</vt:lpstr>
      <vt:lpstr>Kalendarz</vt:lpstr>
      <vt:lpstr>Zdarzenie</vt:lpstr>
      <vt:lpstr>Mobile</vt:lpstr>
      <vt:lpstr>Prezentacja programu PowerPoint</vt:lpstr>
      <vt:lpstr>platformacrm</vt:lpstr>
      <vt:lpstr>Zlecenia serwisowe</vt:lpstr>
      <vt:lpstr>Szczegóły zlecenia serwisowego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CMMS/ JBB ZGLOSZENIA</dc:title>
  <dc:creator>Marcin Kotynia</dc:creator>
  <cp:lastModifiedBy>Marcin Kotynia</cp:lastModifiedBy>
  <cp:revision>2</cp:revision>
  <dcterms:created xsi:type="dcterms:W3CDTF">2023-04-26T09:47:02Z</dcterms:created>
  <dcterms:modified xsi:type="dcterms:W3CDTF">2023-05-25T07:59:16Z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0x0101006FEE9E49F9A197439819AA99AD26973D</vt:lpwstr>
  </property>
</Properties>
</file>